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9" r:id="rId3"/>
    <p:sldId id="264" r:id="rId4"/>
    <p:sldId id="258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DB1E"/>
    <a:srgbClr val="FFFFFF"/>
    <a:srgbClr val="A60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1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20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A609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98706"/>
            <a:ext cx="9144000" cy="849661"/>
          </a:xfrm>
        </p:spPr>
        <p:txBody>
          <a:bodyPr>
            <a:noAutofit/>
          </a:bodyPr>
          <a:lstStyle>
            <a:lvl1pPr>
              <a:defRPr sz="3400" b="1" i="0" cap="all">
                <a:solidFill>
                  <a:srgbClr val="FFFFFF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59603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1">
                <a:solidFill>
                  <a:srgbClr val="000000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topba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7000"/>
          </a:xfrm>
          <a:prstGeom prst="rect">
            <a:avLst/>
          </a:prstGeom>
        </p:spPr>
      </p:pic>
      <p:pic>
        <p:nvPicPr>
          <p:cNvPr id="9" name="Picture 8" descr="bottomba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57032"/>
            <a:ext cx="9144000" cy="11199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74425" y="5893948"/>
            <a:ext cx="2091542" cy="70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9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A609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16047"/>
            <a:ext cx="7772400" cy="784442"/>
          </a:xfrm>
        </p:spPr>
        <p:txBody>
          <a:bodyPr anchor="t">
            <a:normAutofit/>
          </a:bodyPr>
          <a:lstStyle>
            <a:lvl1pPr algn="ctr">
              <a:defRPr sz="2800" b="1" i="0" cap="all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topba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400" b="1" i="0" cap="all" baseline="0">
                <a:solidFill>
                  <a:srgbClr val="A6093D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1">
                <a:solidFill>
                  <a:srgbClr val="000000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buClrTx/>
              <a:defRPr sz="1800">
                <a:latin typeface="Arial"/>
              </a:defRPr>
            </a:lvl1pPr>
            <a:lvl2pPr>
              <a:buClrTx/>
              <a:defRPr sz="1800">
                <a:latin typeface="Arial"/>
              </a:defRPr>
            </a:lvl2pPr>
            <a:lvl3pPr>
              <a:buClrTx/>
              <a:defRPr sz="1800">
                <a:latin typeface="Arial"/>
              </a:defRPr>
            </a:lvl3pPr>
            <a:lvl4pPr>
              <a:buClrTx/>
              <a:defRPr sz="1800">
                <a:latin typeface="Arial"/>
              </a:defRPr>
            </a:lvl4pPr>
            <a:lvl5pPr>
              <a:buClrTx/>
              <a:defRPr sz="18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 i="1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buClrTx/>
              <a:defRPr sz="1800" b="0" i="0">
                <a:latin typeface="Arial"/>
                <a:cs typeface="Arial"/>
              </a:defRPr>
            </a:lvl1pPr>
            <a:lvl2pPr>
              <a:buClrTx/>
              <a:defRPr sz="1800" b="0" i="0">
                <a:latin typeface="Arial"/>
                <a:cs typeface="Arial"/>
              </a:defRPr>
            </a:lvl2pPr>
            <a:lvl3pPr>
              <a:buClrTx/>
              <a:defRPr sz="1800" b="0" i="0">
                <a:latin typeface="Arial"/>
                <a:cs typeface="Arial"/>
              </a:defRPr>
            </a:lvl3pPr>
            <a:lvl4pPr>
              <a:buClrTx/>
              <a:defRPr sz="1800" b="0" i="0">
                <a:latin typeface="Arial"/>
                <a:cs typeface="Arial"/>
              </a:defRPr>
            </a:lvl4pPr>
            <a:lvl5pPr>
              <a:buClrTx/>
              <a:defRPr sz="1800" b="0" i="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topba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7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780330"/>
            <a:ext cx="9144000" cy="77670"/>
          </a:xfrm>
          <a:prstGeom prst="rect">
            <a:avLst/>
          </a:prstGeom>
          <a:solidFill>
            <a:srgbClr val="A6093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74425" y="5893948"/>
            <a:ext cx="2091542" cy="70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15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8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7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65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4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1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5E408-7B29-AF40-B286-29475E83587B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189FA-E85E-2246-973C-FA5BF0DBB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Location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27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1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BLANK Slide template to use for presentation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85939" y="1417638"/>
            <a:ext cx="4041775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Subhead goes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" y="2174875"/>
            <a:ext cx="8229601" cy="3951288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dolorrovit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fugitatecum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ipsaperru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quost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000000"/>
                </a:solidFill>
              </a:rPr>
              <a:t>Vellab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illenim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agnati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quisciis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alignam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ululique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nonseria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vollige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nditas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nisl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zzril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000000"/>
                </a:solidFill>
              </a:rPr>
              <a:t>Ulparem</a:t>
            </a:r>
            <a:r>
              <a:rPr lang="en-US" dirty="0" smtClean="0">
                <a:solidFill>
                  <a:srgbClr val="000000"/>
                </a:solidFill>
              </a:rPr>
              <a:t> re </a:t>
            </a:r>
            <a:r>
              <a:rPr lang="en-US" dirty="0" err="1" smtClean="0">
                <a:solidFill>
                  <a:srgbClr val="000000"/>
                </a:solidFill>
              </a:rPr>
              <a:t>simendi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gnatiorae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doloresti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tecta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nam</a:t>
            </a:r>
            <a:r>
              <a:rPr lang="en-US" dirty="0" smtClean="0">
                <a:solidFill>
                  <a:srgbClr val="000000"/>
                </a:solidFill>
              </a:rPr>
              <a:t> qui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dolorroovit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000000"/>
                </a:solidFill>
              </a:rPr>
              <a:t>Asdfasdf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dirty="0" err="1" smtClean="0">
                <a:solidFill>
                  <a:srgbClr val="000000"/>
                </a:solidFill>
              </a:rPr>
              <a:t>Asdfadf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32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BLANK Slide template to use for presentation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Subhead goes here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dolorrovit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fugitatecum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ipsaperru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quost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Vellab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illenim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agnati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quisciis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alignam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ululique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nonseria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vollige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nditas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nisl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zzril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Ulparem</a:t>
            </a:r>
            <a:r>
              <a:rPr lang="en-US" dirty="0" smtClean="0">
                <a:solidFill>
                  <a:srgbClr val="000000"/>
                </a:solidFill>
              </a:rPr>
              <a:t> re </a:t>
            </a:r>
            <a:r>
              <a:rPr lang="en-US" dirty="0" err="1" smtClean="0">
                <a:solidFill>
                  <a:srgbClr val="000000"/>
                </a:solidFill>
              </a:rPr>
              <a:t>simendi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gnatiorae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doloresti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tecta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nam</a:t>
            </a:r>
            <a:r>
              <a:rPr lang="en-US" dirty="0" smtClean="0">
                <a:solidFill>
                  <a:srgbClr val="000000"/>
                </a:solidFill>
              </a:rPr>
              <a:t> qui</a:t>
            </a:r>
          </a:p>
          <a:p>
            <a:pPr>
              <a:buClrTx/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dolorroovit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Asdfasdfdsfasd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Asdfasdf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Subhead goes here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dolorrovit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fugitatecum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ipsaperru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quost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Vellab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illenim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agnati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quisciis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alignam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ululique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nonseria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vollige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nditas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nisl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zzril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ClrTx/>
            </a:pPr>
            <a:r>
              <a:rPr lang="en-US" dirty="0" err="1" smtClean="0">
                <a:solidFill>
                  <a:srgbClr val="000000"/>
                </a:solidFill>
              </a:rPr>
              <a:t>Ulparem</a:t>
            </a:r>
            <a:r>
              <a:rPr lang="en-US" dirty="0" smtClean="0">
                <a:solidFill>
                  <a:srgbClr val="000000"/>
                </a:solidFill>
              </a:rPr>
              <a:t> re </a:t>
            </a:r>
            <a:r>
              <a:rPr lang="en-US" dirty="0" err="1" smtClean="0">
                <a:solidFill>
                  <a:srgbClr val="000000"/>
                </a:solidFill>
              </a:rPr>
              <a:t>simendi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gnatiorae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doloresti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tecta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nam</a:t>
            </a:r>
            <a:r>
              <a:rPr lang="en-US" dirty="0" smtClean="0">
                <a:solidFill>
                  <a:srgbClr val="000000"/>
                </a:solidFill>
              </a:rPr>
              <a:t> qui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000000"/>
                </a:solidFill>
              </a:rPr>
              <a:t>Nam qui </a:t>
            </a:r>
            <a:r>
              <a:rPr lang="en-US" dirty="0" err="1" smtClean="0">
                <a:solidFill>
                  <a:srgbClr val="000000"/>
                </a:solidFill>
              </a:rPr>
              <a:t>officiminis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dolorroovit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9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Dfasdfad</a:t>
            </a:r>
            <a:endParaRPr lang="en-US" dirty="0" smtClean="0"/>
          </a:p>
          <a:p>
            <a:r>
              <a:rPr lang="en-US" dirty="0" err="1" smtClean="0"/>
              <a:t>Asdfasdf</a:t>
            </a:r>
            <a:endParaRPr lang="en-US" dirty="0" smtClean="0"/>
          </a:p>
          <a:p>
            <a:r>
              <a:rPr lang="en-US" dirty="0" err="1" smtClean="0"/>
              <a:t>asdfasdf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Asdfasdf</a:t>
            </a:r>
            <a:endParaRPr lang="en-US" dirty="0" smtClean="0"/>
          </a:p>
          <a:p>
            <a:r>
              <a:rPr lang="en-US" dirty="0" err="1" smtClean="0"/>
              <a:t>Adsfdfsdfd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0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128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Title</vt:lpstr>
      <vt:lpstr>Break</vt:lpstr>
      <vt:lpstr>BLANK Slide template to use for presentation</vt:lpstr>
      <vt:lpstr>BLANK Slide template to use for presentation</vt:lpstr>
      <vt:lpstr>PowerPoint Presentation</vt:lpstr>
    </vt:vector>
  </TitlesOfParts>
  <Company>Sensis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Jileen Hohle</dc:creator>
  <cp:lastModifiedBy>Helen Wright</cp:lastModifiedBy>
  <cp:revision>48</cp:revision>
  <dcterms:created xsi:type="dcterms:W3CDTF">2014-06-10T18:23:13Z</dcterms:created>
  <dcterms:modified xsi:type="dcterms:W3CDTF">2016-02-08T15:13:44Z</dcterms:modified>
</cp:coreProperties>
</file>